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121400" cy="9004300"/>
  <p:notesSz cx="6121400" cy="9004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80" autoAdjust="0"/>
  </p:normalViewPr>
  <p:slideViewPr>
    <p:cSldViewPr>
      <p:cViewPr>
        <p:scale>
          <a:sx n="125" d="100"/>
          <a:sy n="125" d="100"/>
        </p:scale>
        <p:origin x="26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9105" y="2791333"/>
            <a:ext cx="5203190" cy="18909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8210" y="5042408"/>
            <a:ext cx="4284980" cy="2251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06070" y="2070989"/>
            <a:ext cx="2662809" cy="5942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152521" y="2070989"/>
            <a:ext cx="2662809" cy="5942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6070" y="360172"/>
            <a:ext cx="5509260" cy="14406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6070" y="2070989"/>
            <a:ext cx="5509260" cy="59428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81276" y="8373999"/>
            <a:ext cx="1958848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06070" y="8373999"/>
            <a:ext cx="1407922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07408" y="8373999"/>
            <a:ext cx="1407922" cy="450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67" y="0"/>
            <a:ext cx="6120383" cy="899921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E2DB5-43B1-405C-AD73-D2EB81C179A1}"/>
              </a:ext>
            </a:extLst>
          </p:cNvPr>
          <p:cNvSpPr txBox="1"/>
          <p:nvPr/>
        </p:nvSpPr>
        <p:spPr bwMode="white">
          <a:xfrm>
            <a:off x="1716725" y="2700000"/>
            <a:ext cx="2052000" cy="700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800" dirty="0"/>
              <a:t>□　　</a:t>
            </a:r>
            <a:endParaRPr kumimoji="1" lang="en-US" altLang="ja-JP" sz="800" dirty="0"/>
          </a:p>
          <a:p>
            <a:r>
              <a:rPr lang="ja-JP" altLang="en-US" sz="800" dirty="0"/>
              <a:t>□　</a:t>
            </a:r>
            <a:endParaRPr lang="en-US" altLang="ja-JP" sz="800" dirty="0"/>
          </a:p>
          <a:p>
            <a:r>
              <a:rPr kumimoji="1" lang="ja-JP" altLang="en-US" sz="800" dirty="0"/>
              <a:t>□　</a:t>
            </a:r>
            <a:endParaRPr kumimoji="1" lang="en-US" altLang="ja-JP" sz="800" dirty="0"/>
          </a:p>
          <a:p>
            <a:r>
              <a:rPr lang="ja-JP" altLang="en-US" sz="800" dirty="0"/>
              <a:t>□　</a:t>
            </a:r>
            <a:endParaRPr lang="en-US" altLang="ja-JP" sz="800" dirty="0"/>
          </a:p>
          <a:p>
            <a:r>
              <a:rPr kumimoji="1" lang="ja-JP" altLang="en-US" sz="800" dirty="0"/>
              <a:t>□　</a:t>
            </a:r>
            <a:endParaRPr kumimoji="1" lang="en-US" altLang="ja-JP" sz="800" dirty="0"/>
          </a:p>
          <a:p>
            <a:r>
              <a:rPr lang="ja-JP" altLang="en-US" sz="800" dirty="0"/>
              <a:t>□　</a:t>
            </a:r>
            <a:endParaRPr kumimoji="1" lang="en-US" altLang="ja-JP" sz="800" dirty="0"/>
          </a:p>
          <a:p>
            <a:endParaRPr lang="en-US" altLang="ja-JP" sz="800" dirty="0"/>
          </a:p>
          <a:p>
            <a:endParaRPr kumimoji="1" lang="en-US" altLang="ja-JP" sz="800" dirty="0"/>
          </a:p>
          <a:p>
            <a:endParaRPr lang="en-US" altLang="ja-JP" sz="800" dirty="0"/>
          </a:p>
          <a:p>
            <a:endParaRPr kumimoji="1" lang="en-US" altLang="ja-JP" sz="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2823F4-13AF-49EA-A57B-EA1185932E17}"/>
              </a:ext>
            </a:extLst>
          </p:cNvPr>
          <p:cNvSpPr txBox="1"/>
          <p:nvPr/>
        </p:nvSpPr>
        <p:spPr bwMode="white">
          <a:xfrm>
            <a:off x="1716725" y="4104000"/>
            <a:ext cx="1910142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r>
              <a:rPr kumimoji="1" lang="ja-JP" altLang="en-US" sz="800" dirty="0"/>
              <a:t>□　</a:t>
            </a:r>
            <a:endParaRPr kumimoji="1" lang="en-US" altLang="ja-JP" sz="800" dirty="0"/>
          </a:p>
          <a:p>
            <a:pPr algn="l"/>
            <a:r>
              <a:rPr lang="ja-JP" altLang="en-US" sz="800" dirty="0"/>
              <a:t>□　</a:t>
            </a:r>
            <a:endParaRPr lang="en-US" altLang="ja-JP" sz="800" dirty="0"/>
          </a:p>
          <a:p>
            <a:pPr algn="l"/>
            <a:r>
              <a:rPr kumimoji="1" lang="ja-JP" altLang="en-US" sz="800" dirty="0"/>
              <a:t>□　</a:t>
            </a:r>
            <a:endParaRPr kumimoji="1" lang="ja-JP" altLang="en-US" sz="75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7152F5C-94A3-454C-BB34-17AC65B00A05}"/>
              </a:ext>
            </a:extLst>
          </p:cNvPr>
          <p:cNvSpPr txBox="1"/>
          <p:nvPr/>
        </p:nvSpPr>
        <p:spPr bwMode="white">
          <a:xfrm>
            <a:off x="3918554" y="2700000"/>
            <a:ext cx="2052000" cy="700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kumimoji="1" lang="ja-JP" altLang="en-US" sz="800" dirty="0"/>
              <a:t>□　　</a:t>
            </a:r>
            <a:endParaRPr kumimoji="1" lang="en-US" altLang="ja-JP" sz="800" dirty="0"/>
          </a:p>
          <a:p>
            <a:r>
              <a:rPr lang="ja-JP" altLang="en-US" sz="800" dirty="0"/>
              <a:t>□　</a:t>
            </a:r>
            <a:endParaRPr lang="en-US" altLang="ja-JP" sz="800" dirty="0"/>
          </a:p>
          <a:p>
            <a:r>
              <a:rPr kumimoji="1" lang="ja-JP" altLang="en-US" sz="800" dirty="0"/>
              <a:t>□　</a:t>
            </a:r>
            <a:endParaRPr kumimoji="1" lang="en-US" altLang="ja-JP" sz="800" dirty="0"/>
          </a:p>
          <a:p>
            <a:r>
              <a:rPr lang="ja-JP" altLang="en-US" sz="800" dirty="0"/>
              <a:t>□　</a:t>
            </a:r>
            <a:endParaRPr lang="en-US" altLang="ja-JP" sz="800" dirty="0"/>
          </a:p>
          <a:p>
            <a:r>
              <a:rPr kumimoji="1" lang="ja-JP" altLang="en-US" sz="800" dirty="0"/>
              <a:t>□　</a:t>
            </a:r>
            <a:endParaRPr kumimoji="1" lang="en-US" altLang="ja-JP" sz="800" dirty="0"/>
          </a:p>
          <a:p>
            <a:r>
              <a:rPr lang="ja-JP" altLang="en-US" sz="800" dirty="0"/>
              <a:t>□　</a:t>
            </a:r>
            <a:endParaRPr kumimoji="1" lang="en-US" altLang="ja-JP" sz="800" dirty="0"/>
          </a:p>
          <a:p>
            <a:endParaRPr lang="en-US" altLang="ja-JP" sz="800" dirty="0"/>
          </a:p>
          <a:p>
            <a:endParaRPr kumimoji="1" lang="en-US" altLang="ja-JP" sz="800" dirty="0"/>
          </a:p>
          <a:p>
            <a:endParaRPr lang="en-US" altLang="ja-JP" sz="800" dirty="0"/>
          </a:p>
          <a:p>
            <a:endParaRPr kumimoji="1" lang="en-US" altLang="ja-JP" sz="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B7E5F0-3FA4-4812-9896-A2772CD3106A}"/>
              </a:ext>
            </a:extLst>
          </p:cNvPr>
          <p:cNvSpPr txBox="1"/>
          <p:nvPr/>
        </p:nvSpPr>
        <p:spPr bwMode="white">
          <a:xfrm>
            <a:off x="3670300" y="3968750"/>
            <a:ext cx="2300254" cy="531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r>
              <a:rPr kumimoji="1" lang="ja-JP" altLang="en-US" sz="800" dirty="0"/>
              <a:t>□　　</a:t>
            </a:r>
            <a:endParaRPr kumimoji="1" lang="en-US" altLang="ja-JP" sz="800" dirty="0"/>
          </a:p>
          <a:p>
            <a:pPr algn="l"/>
            <a:r>
              <a:rPr lang="ja-JP" altLang="en-US" sz="800" dirty="0"/>
              <a:t>□　</a:t>
            </a:r>
            <a:endParaRPr lang="en-US" altLang="ja-JP" sz="800" dirty="0"/>
          </a:p>
          <a:p>
            <a:pPr algn="l"/>
            <a:r>
              <a:rPr kumimoji="1" lang="ja-JP" altLang="en-US" sz="800" dirty="0"/>
              <a:t>□　</a:t>
            </a:r>
            <a:endParaRPr kumimoji="1" lang="en-US" altLang="ja-JP" sz="800" dirty="0"/>
          </a:p>
          <a:p>
            <a:pPr algn="l"/>
            <a:r>
              <a:rPr lang="ja-JP" altLang="en-US" sz="800" dirty="0"/>
              <a:t>□　</a:t>
            </a:r>
            <a:endParaRPr lang="en-US" altLang="ja-JP" sz="800" dirty="0"/>
          </a:p>
          <a:p>
            <a:pPr algn="l"/>
            <a:r>
              <a:rPr kumimoji="1" lang="ja-JP" altLang="en-US" sz="800" dirty="0"/>
              <a:t>　</a:t>
            </a:r>
            <a:endParaRPr kumimoji="1" lang="ja-JP" altLang="en-US" sz="75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B1266E-8B4E-42E5-B5AD-07E11006E58A}"/>
              </a:ext>
            </a:extLst>
          </p:cNvPr>
          <p:cNvSpPr txBox="1"/>
          <p:nvPr/>
        </p:nvSpPr>
        <p:spPr>
          <a:xfrm>
            <a:off x="1155700" y="615950"/>
            <a:ext cx="762000" cy="228600"/>
          </a:xfrm>
          <a:prstGeom prst="rect">
            <a:avLst/>
          </a:prstGeom>
          <a:solidFill>
            <a:srgbClr val="EBE9F6"/>
          </a:solidFill>
          <a:ln>
            <a:noFill/>
          </a:ln>
        </p:spPr>
        <p:txBody>
          <a:bodyPr wrap="square" lIns="36000" tIns="72000" rIns="36000" bIns="36000" rtlCol="0">
            <a:noAutofit/>
          </a:bodyPr>
          <a:lstStyle/>
          <a:p>
            <a:pPr algn="l"/>
            <a:endParaRPr kumimoji="1" lang="ja-JP" altLang="en-US" sz="9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6F0D44F-674A-4D1F-AAD5-3CA58CDDF267}"/>
              </a:ext>
            </a:extLst>
          </p:cNvPr>
          <p:cNvSpPr txBox="1"/>
          <p:nvPr/>
        </p:nvSpPr>
        <p:spPr>
          <a:xfrm>
            <a:off x="4587635" y="698500"/>
            <a:ext cx="325946" cy="146050"/>
          </a:xfrm>
          <a:prstGeom prst="rect">
            <a:avLst/>
          </a:prstGeom>
          <a:solidFill>
            <a:srgbClr val="EBE9F6"/>
          </a:solidFill>
          <a:ln>
            <a:noFill/>
          </a:ln>
        </p:spPr>
        <p:txBody>
          <a:bodyPr wrap="square" lIns="36000" tIns="0" rIns="36000" bIns="36000" rtlCol="0">
            <a:noAutofit/>
          </a:bodyPr>
          <a:lstStyle/>
          <a:p>
            <a:pPr algn="l"/>
            <a:endParaRPr kumimoji="1" lang="ja-JP" altLang="en-US" sz="9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B1FA24-6243-44DA-9242-9BF700FA2C9E}"/>
              </a:ext>
            </a:extLst>
          </p:cNvPr>
          <p:cNvSpPr txBox="1"/>
          <p:nvPr/>
        </p:nvSpPr>
        <p:spPr>
          <a:xfrm>
            <a:off x="5118100" y="698500"/>
            <a:ext cx="304800" cy="146050"/>
          </a:xfrm>
          <a:prstGeom prst="rect">
            <a:avLst/>
          </a:prstGeom>
          <a:solidFill>
            <a:srgbClr val="EBE9F6"/>
          </a:solidFill>
          <a:ln>
            <a:noFill/>
          </a:ln>
        </p:spPr>
        <p:txBody>
          <a:bodyPr wrap="square" lIns="36000" tIns="0" rIns="36000" bIns="36000" rtlCol="0">
            <a:noAutofit/>
          </a:bodyPr>
          <a:lstStyle/>
          <a:p>
            <a:pPr algn="l"/>
            <a:endParaRPr kumimoji="1" lang="ja-JP" altLang="en-US" sz="9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8AC5E42-7398-4F8D-B29C-753E21A8084D}"/>
              </a:ext>
            </a:extLst>
          </p:cNvPr>
          <p:cNvSpPr txBox="1"/>
          <p:nvPr/>
        </p:nvSpPr>
        <p:spPr>
          <a:xfrm>
            <a:off x="5575300" y="685800"/>
            <a:ext cx="304800" cy="146050"/>
          </a:xfrm>
          <a:prstGeom prst="rect">
            <a:avLst/>
          </a:prstGeom>
          <a:solidFill>
            <a:srgbClr val="EBE9F6"/>
          </a:solidFill>
          <a:ln>
            <a:noFill/>
          </a:ln>
        </p:spPr>
        <p:txBody>
          <a:bodyPr wrap="square" lIns="36000" tIns="0" rIns="36000" bIns="36000" rtlCol="0">
            <a:noAutofit/>
          </a:bodyPr>
          <a:lstStyle/>
          <a:p>
            <a:pPr algn="l"/>
            <a:endParaRPr kumimoji="1" lang="ja-JP" altLang="en-US" sz="9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B94EE4-228C-460E-9534-CA6693834D3A}"/>
              </a:ext>
            </a:extLst>
          </p:cNvPr>
          <p:cNvSpPr txBox="1"/>
          <p:nvPr/>
        </p:nvSpPr>
        <p:spPr bwMode="white">
          <a:xfrm>
            <a:off x="1079500" y="996950"/>
            <a:ext cx="1143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7D8579-39E3-4FB7-8ABC-275B5B81F2DB}"/>
              </a:ext>
            </a:extLst>
          </p:cNvPr>
          <p:cNvSpPr txBox="1"/>
          <p:nvPr/>
        </p:nvSpPr>
        <p:spPr bwMode="white">
          <a:xfrm>
            <a:off x="1079500" y="1197600"/>
            <a:ext cx="1143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CE0F041-53FB-4699-BA15-892545D751D2}"/>
              </a:ext>
            </a:extLst>
          </p:cNvPr>
          <p:cNvSpPr txBox="1"/>
          <p:nvPr/>
        </p:nvSpPr>
        <p:spPr bwMode="white">
          <a:xfrm>
            <a:off x="2638425" y="994400"/>
            <a:ext cx="42227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63D7DC6-1F2D-4744-AB99-E2395F3765F1}"/>
              </a:ext>
            </a:extLst>
          </p:cNvPr>
          <p:cNvSpPr txBox="1"/>
          <p:nvPr/>
        </p:nvSpPr>
        <p:spPr bwMode="white">
          <a:xfrm>
            <a:off x="2659096" y="1197600"/>
            <a:ext cx="422275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C60A70E-1B6D-4679-8DB8-A9BDC46876A9}"/>
              </a:ext>
            </a:extLst>
          </p:cNvPr>
          <p:cNvSpPr txBox="1"/>
          <p:nvPr/>
        </p:nvSpPr>
        <p:spPr bwMode="white">
          <a:xfrm>
            <a:off x="2452117" y="1440000"/>
            <a:ext cx="1316608" cy="231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7200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7B51C3-F6FC-49E7-8E53-2212DE4388B6}"/>
              </a:ext>
            </a:extLst>
          </p:cNvPr>
          <p:cNvSpPr txBox="1"/>
          <p:nvPr/>
        </p:nvSpPr>
        <p:spPr bwMode="white">
          <a:xfrm>
            <a:off x="2452117" y="1725302"/>
            <a:ext cx="532383" cy="231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7200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D4E1CB-DECA-48D5-A921-3E194B3CD8BA}"/>
              </a:ext>
            </a:extLst>
          </p:cNvPr>
          <p:cNvSpPr txBox="1"/>
          <p:nvPr/>
        </p:nvSpPr>
        <p:spPr bwMode="white">
          <a:xfrm>
            <a:off x="2222500" y="3780000"/>
            <a:ext cx="10080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7A5A438-8D1B-4DB1-A764-245C66E65CB4}"/>
              </a:ext>
            </a:extLst>
          </p:cNvPr>
          <p:cNvSpPr txBox="1"/>
          <p:nvPr/>
        </p:nvSpPr>
        <p:spPr bwMode="white">
          <a:xfrm>
            <a:off x="3899231" y="3780000"/>
            <a:ext cx="10080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8B171ED-60F5-47ED-86F8-A898161A4465}"/>
              </a:ext>
            </a:extLst>
          </p:cNvPr>
          <p:cNvSpPr txBox="1"/>
          <p:nvPr/>
        </p:nvSpPr>
        <p:spPr bwMode="white">
          <a:xfrm>
            <a:off x="1841500" y="5187950"/>
            <a:ext cx="1910142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7379C80-1F74-406E-AA8B-096A19B2AE85}"/>
              </a:ext>
            </a:extLst>
          </p:cNvPr>
          <p:cNvSpPr txBox="1"/>
          <p:nvPr/>
        </p:nvSpPr>
        <p:spPr bwMode="white">
          <a:xfrm>
            <a:off x="4587635" y="4974962"/>
            <a:ext cx="1382919" cy="187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4EB4B37-2060-495B-B0BA-7015E398A77F}"/>
              </a:ext>
            </a:extLst>
          </p:cNvPr>
          <p:cNvSpPr txBox="1"/>
          <p:nvPr/>
        </p:nvSpPr>
        <p:spPr bwMode="white">
          <a:xfrm>
            <a:off x="4660900" y="5268342"/>
            <a:ext cx="1309655" cy="187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endParaRPr kumimoji="1" lang="ja-JP" altLang="en-US" sz="75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1D8D35-2FEB-4746-8421-302DB30C8908}"/>
              </a:ext>
            </a:extLst>
          </p:cNvPr>
          <p:cNvSpPr txBox="1"/>
          <p:nvPr/>
        </p:nvSpPr>
        <p:spPr>
          <a:xfrm>
            <a:off x="850900" y="482992"/>
            <a:ext cx="1905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r>
              <a:rPr kumimoji="1" lang="ja-JP" altLang="en-US" sz="1100" dirty="0"/>
              <a:t>←コピーしてお使いください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C29B1E0-EF2F-4F89-BDC4-5EB50807B2B3}"/>
              </a:ext>
            </a:extLst>
          </p:cNvPr>
          <p:cNvSpPr txBox="1"/>
          <p:nvPr/>
        </p:nvSpPr>
        <p:spPr>
          <a:xfrm>
            <a:off x="722212" y="484642"/>
            <a:ext cx="128688" cy="13130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l"/>
            <a:r>
              <a:rPr kumimoji="1" lang="ja-JP" altLang="en-US" sz="1100" dirty="0"/>
              <a:t>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noFill/>
        </a:ln>
      </a:spPr>
      <a:bodyPr wrap="square" lIns="0" tIns="0" rIns="0" bIns="0" rtlCol="0">
        <a:noAutofit/>
      </a:bodyPr>
      <a:lstStyle>
        <a:defPPr algn="l">
          <a:defRPr kumimoji="1" sz="75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10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本山 智仁</dc:creator>
  <cp:lastModifiedBy>本山 智仁</cp:lastModifiedBy>
  <cp:revision>21</cp:revision>
  <dcterms:created xsi:type="dcterms:W3CDTF">2024-05-17T07:08:55Z</dcterms:created>
  <dcterms:modified xsi:type="dcterms:W3CDTF">2024-05-21T04:37:51Z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2024-05-17T00:00:00Z</vt:filetime>
  </property>
</Properties>
</file>