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08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2900" y="106679"/>
            <a:ext cx="7144511" cy="1037996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634995" y="3563111"/>
            <a:ext cx="3985260" cy="1165860"/>
          </a:xfrm>
          <a:custGeom>
            <a:avLst/>
            <a:gdLst/>
            <a:ahLst/>
            <a:cxnLst/>
            <a:rect l="l" t="t" r="r" b="b"/>
            <a:pathLst>
              <a:path w="3985259" h="1165860">
                <a:moveTo>
                  <a:pt x="3985259" y="0"/>
                </a:moveTo>
                <a:lnTo>
                  <a:pt x="0" y="0"/>
                </a:lnTo>
                <a:lnTo>
                  <a:pt x="0" y="1165860"/>
                </a:lnTo>
                <a:lnTo>
                  <a:pt x="3985259" y="1165860"/>
                </a:lnTo>
                <a:lnTo>
                  <a:pt x="39852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34995" y="3563111"/>
            <a:ext cx="3985260" cy="1165860"/>
          </a:xfrm>
          <a:custGeom>
            <a:avLst/>
            <a:gdLst/>
            <a:ahLst/>
            <a:cxnLst/>
            <a:rect l="l" t="t" r="r" b="b"/>
            <a:pathLst>
              <a:path w="3985259" h="1165860">
                <a:moveTo>
                  <a:pt x="0" y="1165860"/>
                </a:moveTo>
                <a:lnTo>
                  <a:pt x="3985259" y="1165860"/>
                </a:lnTo>
                <a:lnTo>
                  <a:pt x="3985259" y="0"/>
                </a:lnTo>
                <a:lnTo>
                  <a:pt x="0" y="0"/>
                </a:lnTo>
                <a:lnTo>
                  <a:pt x="0" y="116586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604516" y="5053583"/>
            <a:ext cx="4107179" cy="1508760"/>
          </a:xfrm>
          <a:custGeom>
            <a:avLst/>
            <a:gdLst/>
            <a:ahLst/>
            <a:cxnLst/>
            <a:rect l="l" t="t" r="r" b="b"/>
            <a:pathLst>
              <a:path w="4107179" h="1508759">
                <a:moveTo>
                  <a:pt x="4107179" y="0"/>
                </a:moveTo>
                <a:lnTo>
                  <a:pt x="0" y="0"/>
                </a:lnTo>
                <a:lnTo>
                  <a:pt x="0" y="1508760"/>
                </a:lnTo>
                <a:lnTo>
                  <a:pt x="4107179" y="1508760"/>
                </a:lnTo>
                <a:lnTo>
                  <a:pt x="41071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604516" y="5053583"/>
            <a:ext cx="4107179" cy="1508760"/>
          </a:xfrm>
          <a:custGeom>
            <a:avLst/>
            <a:gdLst/>
            <a:ahLst/>
            <a:cxnLst/>
            <a:rect l="l" t="t" r="r" b="b"/>
            <a:pathLst>
              <a:path w="4107179" h="1508759">
                <a:moveTo>
                  <a:pt x="0" y="1508760"/>
                </a:moveTo>
                <a:lnTo>
                  <a:pt x="4107179" y="1508760"/>
                </a:lnTo>
                <a:lnTo>
                  <a:pt x="4107179" y="0"/>
                </a:lnTo>
                <a:lnTo>
                  <a:pt x="0" y="0"/>
                </a:lnTo>
                <a:lnTo>
                  <a:pt x="0" y="150876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612135" y="6934199"/>
            <a:ext cx="3893820" cy="1150620"/>
          </a:xfrm>
          <a:custGeom>
            <a:avLst/>
            <a:gdLst/>
            <a:ahLst/>
            <a:cxnLst/>
            <a:rect l="l" t="t" r="r" b="b"/>
            <a:pathLst>
              <a:path w="3893820" h="1150620">
                <a:moveTo>
                  <a:pt x="3893819" y="0"/>
                </a:moveTo>
                <a:lnTo>
                  <a:pt x="0" y="0"/>
                </a:lnTo>
                <a:lnTo>
                  <a:pt x="0" y="1150619"/>
                </a:lnTo>
                <a:lnTo>
                  <a:pt x="3893819" y="1150619"/>
                </a:lnTo>
                <a:lnTo>
                  <a:pt x="38938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612135" y="6934199"/>
            <a:ext cx="3893820" cy="1150620"/>
          </a:xfrm>
          <a:custGeom>
            <a:avLst/>
            <a:gdLst/>
            <a:ahLst/>
            <a:cxnLst/>
            <a:rect l="l" t="t" r="r" b="b"/>
            <a:pathLst>
              <a:path w="3893820" h="1150620">
                <a:moveTo>
                  <a:pt x="0" y="1150619"/>
                </a:moveTo>
                <a:lnTo>
                  <a:pt x="3893819" y="1150619"/>
                </a:lnTo>
                <a:lnTo>
                  <a:pt x="3893819" y="0"/>
                </a:lnTo>
                <a:lnTo>
                  <a:pt x="0" y="0"/>
                </a:lnTo>
                <a:lnTo>
                  <a:pt x="0" y="115061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612135" y="8214360"/>
            <a:ext cx="4369435" cy="608330"/>
          </a:xfrm>
          <a:custGeom>
            <a:avLst/>
            <a:gdLst/>
            <a:ahLst/>
            <a:cxnLst/>
            <a:rect l="l" t="t" r="r" b="b"/>
            <a:pathLst>
              <a:path w="4369434" h="608329">
                <a:moveTo>
                  <a:pt x="4369308" y="0"/>
                </a:moveTo>
                <a:lnTo>
                  <a:pt x="0" y="0"/>
                </a:lnTo>
                <a:lnTo>
                  <a:pt x="0" y="608076"/>
                </a:lnTo>
                <a:lnTo>
                  <a:pt x="4369308" y="608076"/>
                </a:lnTo>
                <a:lnTo>
                  <a:pt x="43693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612135" y="8214360"/>
            <a:ext cx="4369435" cy="608330"/>
          </a:xfrm>
          <a:custGeom>
            <a:avLst/>
            <a:gdLst/>
            <a:ahLst/>
            <a:cxnLst/>
            <a:rect l="l" t="t" r="r" b="b"/>
            <a:pathLst>
              <a:path w="4369434" h="608329">
                <a:moveTo>
                  <a:pt x="0" y="608076"/>
                </a:moveTo>
                <a:lnTo>
                  <a:pt x="4369308" y="608076"/>
                </a:lnTo>
                <a:lnTo>
                  <a:pt x="4369308" y="0"/>
                </a:lnTo>
                <a:lnTo>
                  <a:pt x="0" y="0"/>
                </a:lnTo>
                <a:lnTo>
                  <a:pt x="0" y="608076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648711" y="9031223"/>
            <a:ext cx="3985260" cy="1203960"/>
          </a:xfrm>
          <a:custGeom>
            <a:avLst/>
            <a:gdLst/>
            <a:ahLst/>
            <a:cxnLst/>
            <a:rect l="l" t="t" r="r" b="b"/>
            <a:pathLst>
              <a:path w="3985259" h="1203959">
                <a:moveTo>
                  <a:pt x="3985260" y="0"/>
                </a:moveTo>
                <a:lnTo>
                  <a:pt x="0" y="0"/>
                </a:lnTo>
                <a:lnTo>
                  <a:pt x="0" y="1203959"/>
                </a:lnTo>
                <a:lnTo>
                  <a:pt x="3985260" y="1203959"/>
                </a:lnTo>
                <a:lnTo>
                  <a:pt x="39852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648711" y="9031223"/>
            <a:ext cx="3985260" cy="1203960"/>
          </a:xfrm>
          <a:custGeom>
            <a:avLst/>
            <a:gdLst/>
            <a:ahLst/>
            <a:cxnLst/>
            <a:rect l="l" t="t" r="r" b="b"/>
            <a:pathLst>
              <a:path w="3985259" h="1203959">
                <a:moveTo>
                  <a:pt x="0" y="1203959"/>
                </a:moveTo>
                <a:lnTo>
                  <a:pt x="3985260" y="1203959"/>
                </a:lnTo>
                <a:lnTo>
                  <a:pt x="3985260" y="0"/>
                </a:lnTo>
                <a:lnTo>
                  <a:pt x="0" y="0"/>
                </a:lnTo>
                <a:lnTo>
                  <a:pt x="0" y="1203959"/>
                </a:lnTo>
                <a:close/>
              </a:path>
            </a:pathLst>
          </a:custGeom>
          <a:ln w="121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731002" y="217169"/>
            <a:ext cx="1324610" cy="523240"/>
          </a:xfrm>
          <a:custGeom>
            <a:avLst/>
            <a:gdLst/>
            <a:ahLst/>
            <a:cxnLst/>
            <a:rect l="l" t="t" r="r" b="b"/>
            <a:pathLst>
              <a:path w="1324609" h="523240">
                <a:moveTo>
                  <a:pt x="1324355" y="0"/>
                </a:moveTo>
                <a:lnTo>
                  <a:pt x="0" y="0"/>
                </a:lnTo>
                <a:lnTo>
                  <a:pt x="0" y="522731"/>
                </a:lnTo>
                <a:lnTo>
                  <a:pt x="1324355" y="522731"/>
                </a:lnTo>
                <a:lnTo>
                  <a:pt x="13243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731002" y="217169"/>
            <a:ext cx="1324610" cy="523240"/>
          </a:xfrm>
          <a:custGeom>
            <a:avLst/>
            <a:gdLst/>
            <a:ahLst/>
            <a:cxnLst/>
            <a:rect l="l" t="t" r="r" b="b"/>
            <a:pathLst>
              <a:path w="1324609" h="523240">
                <a:moveTo>
                  <a:pt x="0" y="522731"/>
                </a:moveTo>
                <a:lnTo>
                  <a:pt x="1324355" y="522731"/>
                </a:lnTo>
                <a:lnTo>
                  <a:pt x="1324355" y="0"/>
                </a:lnTo>
                <a:lnTo>
                  <a:pt x="0" y="0"/>
                </a:lnTo>
                <a:lnTo>
                  <a:pt x="0" y="522731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0758" y="223265"/>
            <a:ext cx="10909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Yu Gothic"/>
                <a:cs typeface="Yu Gothic"/>
              </a:rPr>
              <a:t>保存版</a:t>
            </a:r>
            <a:endParaRPr sz="2800">
              <a:latin typeface="Yu Gothic"/>
              <a:cs typeface="Yu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635250" y="2755900"/>
            <a:ext cx="2956560" cy="582295"/>
            <a:chOff x="2612136" y="2731007"/>
            <a:chExt cx="2956560" cy="582295"/>
          </a:xfrm>
        </p:grpSpPr>
        <p:sp>
          <p:nvSpPr>
            <p:cNvPr id="4" name="object 4"/>
            <p:cNvSpPr/>
            <p:nvPr/>
          </p:nvSpPr>
          <p:spPr>
            <a:xfrm>
              <a:off x="2612136" y="2731007"/>
              <a:ext cx="2956560" cy="582295"/>
            </a:xfrm>
            <a:custGeom>
              <a:avLst/>
              <a:gdLst/>
              <a:ahLst/>
              <a:cxnLst/>
              <a:rect l="l" t="t" r="r" b="b"/>
              <a:pathLst>
                <a:path w="2956560" h="582295">
                  <a:moveTo>
                    <a:pt x="2956560" y="0"/>
                  </a:moveTo>
                  <a:lnTo>
                    <a:pt x="0" y="0"/>
                  </a:lnTo>
                  <a:lnTo>
                    <a:pt x="0" y="582168"/>
                  </a:lnTo>
                  <a:lnTo>
                    <a:pt x="2956560" y="582168"/>
                  </a:lnTo>
                  <a:lnTo>
                    <a:pt x="29565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2612136" y="2731007"/>
              <a:ext cx="2956560" cy="582295"/>
            </a:xfrm>
            <a:custGeom>
              <a:avLst/>
              <a:gdLst/>
              <a:ahLst/>
              <a:cxnLst/>
              <a:rect l="l" t="t" r="r" b="b"/>
              <a:pathLst>
                <a:path w="2956560" h="582295">
                  <a:moveTo>
                    <a:pt x="0" y="582168"/>
                  </a:moveTo>
                  <a:lnTo>
                    <a:pt x="2956560" y="582168"/>
                  </a:lnTo>
                  <a:lnTo>
                    <a:pt x="2956560" y="0"/>
                  </a:lnTo>
                  <a:lnTo>
                    <a:pt x="0" y="0"/>
                  </a:lnTo>
                  <a:lnTo>
                    <a:pt x="0" y="58216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3AD464D-2551-4994-9C19-6C0F5622FDDE}"/>
              </a:ext>
            </a:extLst>
          </p:cNvPr>
          <p:cNvSpPr txBox="1"/>
          <p:nvPr/>
        </p:nvSpPr>
        <p:spPr bwMode="white">
          <a:xfrm>
            <a:off x="2406650" y="2755900"/>
            <a:ext cx="4572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54000" tIns="0" rIns="0" bIns="0" rtlCol="0">
            <a:noAutofit/>
          </a:bodyPr>
          <a:lstStyle/>
          <a:p>
            <a:r>
              <a:rPr kumimoji="1" lang="ja-JP" altLang="en-US" sz="1050" dirty="0"/>
              <a:t>□　</a:t>
            </a:r>
            <a:endParaRPr kumimoji="1" lang="en-US" altLang="ja-JP" sz="1050" dirty="0"/>
          </a:p>
          <a:p>
            <a:r>
              <a:rPr lang="ja-JP" altLang="en-US" sz="1050" dirty="0"/>
              <a:t>□　</a:t>
            </a:r>
            <a:endParaRPr lang="en-US" altLang="ja-JP" sz="1050" dirty="0"/>
          </a:p>
          <a:p>
            <a:r>
              <a:rPr kumimoji="1" lang="ja-JP" altLang="en-US" sz="1050" dirty="0"/>
              <a:t>□　</a:t>
            </a:r>
            <a:endParaRPr kumimoji="1" lang="en-US" altLang="ja-JP" sz="1050" dirty="0"/>
          </a:p>
          <a:p>
            <a:r>
              <a:rPr lang="ja-JP" altLang="en-US" sz="1050" dirty="0"/>
              <a:t>□　</a:t>
            </a:r>
            <a:endParaRPr lang="en-US" altLang="ja-JP" sz="1050" dirty="0"/>
          </a:p>
          <a:p>
            <a:r>
              <a:rPr kumimoji="1" lang="ja-JP" altLang="en-US" sz="1000" dirty="0"/>
              <a:t>　</a:t>
            </a:r>
            <a:endParaRPr kumimoji="1" lang="en-US" altLang="ja-JP" sz="1000" dirty="0"/>
          </a:p>
          <a:p>
            <a:endParaRPr kumimoji="1" lang="en-US" altLang="ja-JP" sz="800" dirty="0"/>
          </a:p>
          <a:p>
            <a:endParaRPr lang="en-US" altLang="ja-JP" sz="800" dirty="0"/>
          </a:p>
          <a:p>
            <a:endParaRPr lang="en-US" altLang="ja-JP" sz="800" dirty="0"/>
          </a:p>
          <a:p>
            <a:endParaRPr kumimoji="1" lang="ja-JP" altLang="en-US" sz="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448006-36DC-4CBC-AB65-159D8F4A8B9E}"/>
              </a:ext>
            </a:extLst>
          </p:cNvPr>
          <p:cNvSpPr txBox="1"/>
          <p:nvPr/>
        </p:nvSpPr>
        <p:spPr bwMode="white">
          <a:xfrm>
            <a:off x="2406650" y="3517900"/>
            <a:ext cx="45720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54000" tIns="0" rIns="0" bIns="0" rtlCol="0">
            <a:noAutofit/>
          </a:bodyPr>
          <a:lstStyle/>
          <a:p>
            <a:r>
              <a:rPr kumimoji="1" lang="ja-JP" altLang="en-US" sz="1100" dirty="0"/>
              <a:t>□　</a:t>
            </a:r>
            <a:endParaRPr kumimoji="1" lang="en-US" altLang="ja-JP" sz="1100" dirty="0"/>
          </a:p>
          <a:p>
            <a:r>
              <a:rPr lang="ja-JP" altLang="en-US" sz="1100" dirty="0"/>
              <a:t>□　</a:t>
            </a:r>
            <a:endParaRPr lang="en-US" altLang="ja-JP" sz="1100" dirty="0"/>
          </a:p>
          <a:p>
            <a:r>
              <a:rPr kumimoji="1" lang="ja-JP" altLang="en-US" sz="1100" dirty="0"/>
              <a:t>□　</a:t>
            </a:r>
            <a:endParaRPr kumimoji="1" lang="en-US" altLang="ja-JP" sz="1100" dirty="0"/>
          </a:p>
          <a:p>
            <a:r>
              <a:rPr lang="ja-JP" altLang="en-US" sz="1100" dirty="0"/>
              <a:t>□　</a:t>
            </a:r>
            <a:endParaRPr lang="en-US" altLang="ja-JP" sz="1100" dirty="0"/>
          </a:p>
          <a:p>
            <a:r>
              <a:rPr kumimoji="1" lang="ja-JP" altLang="en-US" sz="1100" dirty="0"/>
              <a:t>□</a:t>
            </a:r>
            <a:endParaRPr kumimoji="1" lang="en-US" altLang="ja-JP" sz="1100" dirty="0"/>
          </a:p>
          <a:p>
            <a:r>
              <a:rPr lang="ja-JP" altLang="en-US" sz="1100" dirty="0"/>
              <a:t>□</a:t>
            </a:r>
            <a:endParaRPr lang="en-US" altLang="ja-JP" sz="1100" dirty="0"/>
          </a:p>
          <a:p>
            <a:r>
              <a:rPr kumimoji="1" lang="ja-JP" altLang="en-US" sz="1100" dirty="0"/>
              <a:t>□</a:t>
            </a:r>
            <a:endParaRPr kumimoji="1" lang="en-US" altLang="ja-JP" sz="1100" dirty="0"/>
          </a:p>
          <a:p>
            <a:r>
              <a:rPr lang="ja-JP" altLang="en-US" sz="1100" dirty="0"/>
              <a:t>□</a:t>
            </a:r>
            <a:r>
              <a:rPr kumimoji="1" lang="ja-JP" altLang="en-US" sz="1100" dirty="0"/>
              <a:t>　</a:t>
            </a:r>
            <a:endParaRPr kumimoji="1" lang="en-US" altLang="ja-JP" sz="1100" dirty="0"/>
          </a:p>
          <a:p>
            <a:endParaRPr kumimoji="1" lang="en-US" altLang="ja-JP" sz="1050" dirty="0"/>
          </a:p>
          <a:p>
            <a:endParaRPr lang="en-US" altLang="ja-JP" sz="1050" dirty="0"/>
          </a:p>
          <a:p>
            <a:endParaRPr lang="en-US" altLang="ja-JP" sz="1050" dirty="0"/>
          </a:p>
          <a:p>
            <a:endParaRPr kumimoji="1" lang="ja-JP" altLang="en-US" sz="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4108F2-0999-4C82-8F5D-04D31CF9793B}"/>
              </a:ext>
            </a:extLst>
          </p:cNvPr>
          <p:cNvSpPr txBox="1"/>
          <p:nvPr/>
        </p:nvSpPr>
        <p:spPr bwMode="white">
          <a:xfrm>
            <a:off x="2406650" y="5045964"/>
            <a:ext cx="4572000" cy="1824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54000" tIns="0" rIns="0" bIns="0" rtlCol="0">
            <a:noAutofit/>
          </a:bodyPr>
          <a:lstStyle/>
          <a:p>
            <a:r>
              <a:rPr kumimoji="1" lang="ja-JP" altLang="en-US" sz="1100" dirty="0"/>
              <a:t>□　</a:t>
            </a:r>
            <a:endParaRPr kumimoji="1" lang="en-US" altLang="ja-JP" sz="1100" dirty="0"/>
          </a:p>
          <a:p>
            <a:r>
              <a:rPr lang="ja-JP" altLang="en-US" sz="1100" dirty="0"/>
              <a:t>□　</a:t>
            </a:r>
            <a:endParaRPr lang="en-US" altLang="ja-JP" sz="1100" dirty="0"/>
          </a:p>
          <a:p>
            <a:r>
              <a:rPr kumimoji="1" lang="ja-JP" altLang="en-US" sz="1100" dirty="0"/>
              <a:t>□　</a:t>
            </a:r>
            <a:endParaRPr kumimoji="1" lang="en-US" altLang="ja-JP" sz="1100" dirty="0"/>
          </a:p>
          <a:p>
            <a:r>
              <a:rPr lang="ja-JP" altLang="en-US" sz="1100" dirty="0"/>
              <a:t>□　</a:t>
            </a:r>
            <a:endParaRPr lang="en-US" altLang="ja-JP" sz="1100" dirty="0"/>
          </a:p>
          <a:p>
            <a:r>
              <a:rPr kumimoji="1" lang="ja-JP" altLang="en-US" sz="1100" dirty="0"/>
              <a:t>□</a:t>
            </a:r>
            <a:endParaRPr kumimoji="1" lang="en-US" altLang="ja-JP" sz="1100" dirty="0"/>
          </a:p>
          <a:p>
            <a:r>
              <a:rPr lang="ja-JP" altLang="en-US" sz="1100" dirty="0"/>
              <a:t>□</a:t>
            </a:r>
            <a:endParaRPr lang="en-US" altLang="ja-JP" sz="1100" dirty="0"/>
          </a:p>
          <a:p>
            <a:r>
              <a:rPr kumimoji="1" lang="ja-JP" altLang="en-US" sz="1100" dirty="0"/>
              <a:t>□</a:t>
            </a:r>
            <a:endParaRPr kumimoji="1" lang="en-US" altLang="ja-JP" sz="1100" dirty="0"/>
          </a:p>
          <a:p>
            <a:r>
              <a:rPr lang="ja-JP" altLang="en-US" sz="1100" dirty="0"/>
              <a:t>□</a:t>
            </a:r>
            <a:endParaRPr lang="en-US" altLang="ja-JP" sz="1100" dirty="0"/>
          </a:p>
          <a:p>
            <a:r>
              <a:rPr kumimoji="1" lang="ja-JP" altLang="en-US" sz="1100" dirty="0"/>
              <a:t>□</a:t>
            </a:r>
            <a:endParaRPr kumimoji="1" lang="en-US" altLang="ja-JP" sz="1100" dirty="0"/>
          </a:p>
          <a:p>
            <a:r>
              <a:rPr lang="ja-JP" altLang="en-US" sz="1100" dirty="0"/>
              <a:t>□</a:t>
            </a:r>
            <a:endParaRPr lang="en-US" altLang="ja-JP" sz="1100" dirty="0"/>
          </a:p>
          <a:p>
            <a:r>
              <a:rPr kumimoji="1" lang="ja-JP" altLang="en-US" sz="1100" dirty="0"/>
              <a:t>　</a:t>
            </a:r>
            <a:endParaRPr kumimoji="1" lang="en-US" altLang="ja-JP" sz="1100" dirty="0"/>
          </a:p>
          <a:p>
            <a:endParaRPr kumimoji="1" lang="en-US" altLang="ja-JP" sz="1050" dirty="0"/>
          </a:p>
          <a:p>
            <a:endParaRPr lang="en-US" altLang="ja-JP" sz="1050" dirty="0"/>
          </a:p>
          <a:p>
            <a:endParaRPr lang="en-US" altLang="ja-JP" sz="1050" dirty="0"/>
          </a:p>
          <a:p>
            <a:endParaRPr kumimoji="1" lang="ja-JP" altLang="en-US" sz="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EE897AA-8710-4101-BA55-F3ED05FBE3FE}"/>
              </a:ext>
            </a:extLst>
          </p:cNvPr>
          <p:cNvSpPr txBox="1"/>
          <p:nvPr/>
        </p:nvSpPr>
        <p:spPr bwMode="white">
          <a:xfrm>
            <a:off x="2406650" y="6902449"/>
            <a:ext cx="4572000" cy="12636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54000" tIns="0" rIns="0" bIns="0" rtlCol="0">
            <a:noAutofit/>
          </a:bodyPr>
          <a:lstStyle/>
          <a:p>
            <a:r>
              <a:rPr kumimoji="1" lang="ja-JP" altLang="en-US" sz="1100" dirty="0"/>
              <a:t>□　</a:t>
            </a:r>
            <a:endParaRPr kumimoji="1" lang="en-US" altLang="ja-JP" sz="1100" dirty="0"/>
          </a:p>
          <a:p>
            <a:r>
              <a:rPr lang="ja-JP" altLang="en-US" sz="1100" dirty="0"/>
              <a:t>□　</a:t>
            </a:r>
            <a:endParaRPr lang="en-US" altLang="ja-JP" sz="1100" dirty="0"/>
          </a:p>
          <a:p>
            <a:r>
              <a:rPr kumimoji="1" lang="ja-JP" altLang="en-US" sz="1100" dirty="0"/>
              <a:t>□　</a:t>
            </a:r>
            <a:endParaRPr kumimoji="1" lang="en-US" altLang="ja-JP" sz="1100" dirty="0"/>
          </a:p>
          <a:p>
            <a:r>
              <a:rPr lang="ja-JP" altLang="en-US" sz="1100" dirty="0"/>
              <a:t>□　</a:t>
            </a:r>
            <a:endParaRPr lang="en-US" altLang="ja-JP" sz="1100" dirty="0"/>
          </a:p>
          <a:p>
            <a:r>
              <a:rPr kumimoji="1" lang="ja-JP" altLang="en-US" sz="1100" dirty="0"/>
              <a:t>□</a:t>
            </a:r>
            <a:endParaRPr kumimoji="1" lang="en-US" altLang="ja-JP" sz="1100" dirty="0"/>
          </a:p>
          <a:p>
            <a:r>
              <a:rPr lang="ja-JP" altLang="en-US" sz="1100" dirty="0"/>
              <a:t>□</a:t>
            </a:r>
            <a:endParaRPr lang="en-US" altLang="ja-JP" sz="1100" dirty="0"/>
          </a:p>
          <a:p>
            <a:r>
              <a:rPr kumimoji="1" lang="ja-JP" altLang="en-US" sz="1100" dirty="0"/>
              <a:t>□</a:t>
            </a:r>
            <a:endParaRPr kumimoji="1" lang="en-US" altLang="ja-JP" sz="1100" dirty="0"/>
          </a:p>
          <a:p>
            <a:endParaRPr lang="en-US" altLang="ja-JP" sz="1100" dirty="0"/>
          </a:p>
          <a:p>
            <a:r>
              <a:rPr kumimoji="1" lang="ja-JP" altLang="en-US" sz="1100" dirty="0"/>
              <a:t>　</a:t>
            </a:r>
            <a:endParaRPr kumimoji="1" lang="en-US" altLang="ja-JP" sz="1100" dirty="0"/>
          </a:p>
          <a:p>
            <a:endParaRPr kumimoji="1" lang="en-US" altLang="ja-JP" sz="1050" dirty="0"/>
          </a:p>
          <a:p>
            <a:endParaRPr lang="en-US" altLang="ja-JP" sz="1050" dirty="0"/>
          </a:p>
          <a:p>
            <a:endParaRPr lang="en-US" altLang="ja-JP" sz="1050" dirty="0"/>
          </a:p>
          <a:p>
            <a:endParaRPr kumimoji="1" lang="ja-JP" altLang="en-US" sz="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C53A15-BAAB-4843-B9A3-067C79AF953B}"/>
              </a:ext>
            </a:extLst>
          </p:cNvPr>
          <p:cNvSpPr txBox="1"/>
          <p:nvPr/>
        </p:nvSpPr>
        <p:spPr bwMode="white">
          <a:xfrm>
            <a:off x="2406650" y="8242300"/>
            <a:ext cx="4572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54000" tIns="0" rIns="0" bIns="0" rtlCol="0">
            <a:noAutofit/>
          </a:bodyPr>
          <a:lstStyle/>
          <a:p>
            <a:r>
              <a:rPr kumimoji="1" lang="ja-JP" altLang="en-US" sz="1050" dirty="0"/>
              <a:t>□　</a:t>
            </a:r>
            <a:endParaRPr kumimoji="1" lang="en-US" altLang="ja-JP" sz="1050" dirty="0"/>
          </a:p>
          <a:p>
            <a:r>
              <a:rPr lang="ja-JP" altLang="en-US" sz="1050" dirty="0"/>
              <a:t>□　</a:t>
            </a:r>
            <a:endParaRPr lang="en-US" altLang="ja-JP" sz="1050" dirty="0"/>
          </a:p>
          <a:p>
            <a:r>
              <a:rPr kumimoji="1" lang="ja-JP" altLang="en-US" sz="1050" dirty="0"/>
              <a:t>□　</a:t>
            </a:r>
            <a:endParaRPr kumimoji="1" lang="en-US" altLang="ja-JP" sz="1050" dirty="0"/>
          </a:p>
          <a:p>
            <a:r>
              <a:rPr lang="ja-JP" altLang="en-US" sz="1050" dirty="0"/>
              <a:t>□　</a:t>
            </a:r>
            <a:endParaRPr lang="en-US" altLang="ja-JP" sz="1050" dirty="0"/>
          </a:p>
          <a:p>
            <a:r>
              <a:rPr kumimoji="1" lang="ja-JP" altLang="en-US" sz="1000" dirty="0"/>
              <a:t>　</a:t>
            </a:r>
            <a:endParaRPr kumimoji="1" lang="en-US" altLang="ja-JP" sz="1000" dirty="0"/>
          </a:p>
          <a:p>
            <a:endParaRPr kumimoji="1" lang="en-US" altLang="ja-JP" sz="800" dirty="0"/>
          </a:p>
          <a:p>
            <a:endParaRPr lang="en-US" altLang="ja-JP" sz="800" dirty="0"/>
          </a:p>
          <a:p>
            <a:endParaRPr lang="en-US" altLang="ja-JP" sz="800" dirty="0"/>
          </a:p>
          <a:p>
            <a:endParaRPr kumimoji="1" lang="ja-JP" altLang="en-US" sz="8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B37410F-F5DE-445A-AA9A-3811FA06527D}"/>
              </a:ext>
            </a:extLst>
          </p:cNvPr>
          <p:cNvSpPr txBox="1"/>
          <p:nvPr/>
        </p:nvSpPr>
        <p:spPr bwMode="white">
          <a:xfrm>
            <a:off x="2406650" y="9004300"/>
            <a:ext cx="45720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54000" tIns="0" rIns="0" bIns="0" rtlCol="0">
            <a:noAutofit/>
          </a:bodyPr>
          <a:lstStyle/>
          <a:p>
            <a:r>
              <a:rPr kumimoji="1" lang="ja-JP" altLang="en-US" sz="1050" dirty="0"/>
              <a:t>□　</a:t>
            </a:r>
            <a:endParaRPr kumimoji="1" lang="en-US" altLang="ja-JP" sz="1050" dirty="0"/>
          </a:p>
          <a:p>
            <a:r>
              <a:rPr lang="ja-JP" altLang="en-US" sz="1050" dirty="0"/>
              <a:t>□　</a:t>
            </a:r>
            <a:endParaRPr lang="en-US" altLang="ja-JP" sz="1050" dirty="0"/>
          </a:p>
          <a:p>
            <a:r>
              <a:rPr kumimoji="1" lang="ja-JP" altLang="en-US" sz="1050" dirty="0"/>
              <a:t>□　</a:t>
            </a:r>
            <a:endParaRPr kumimoji="1" lang="en-US" altLang="ja-JP" sz="1050" dirty="0"/>
          </a:p>
          <a:p>
            <a:r>
              <a:rPr lang="ja-JP" altLang="en-US" sz="1050" dirty="0"/>
              <a:t>□</a:t>
            </a:r>
            <a:endParaRPr lang="en-US" altLang="ja-JP" sz="1050" dirty="0"/>
          </a:p>
          <a:p>
            <a:r>
              <a:rPr lang="ja-JP" altLang="en-US" sz="1050" dirty="0"/>
              <a:t>□</a:t>
            </a:r>
            <a:endParaRPr lang="en-US" altLang="ja-JP" sz="1050" dirty="0"/>
          </a:p>
          <a:p>
            <a:r>
              <a:rPr lang="ja-JP" altLang="en-US" sz="1050" dirty="0"/>
              <a:t>□</a:t>
            </a:r>
            <a:endParaRPr lang="en-US" altLang="ja-JP" sz="1050" dirty="0"/>
          </a:p>
          <a:p>
            <a:r>
              <a:rPr lang="ja-JP" altLang="en-US" sz="1050" dirty="0"/>
              <a:t>□</a:t>
            </a:r>
            <a:endParaRPr lang="en-US" altLang="ja-JP" sz="1050" dirty="0"/>
          </a:p>
          <a:p>
            <a:r>
              <a:rPr lang="ja-JP" altLang="en-US" sz="1050" dirty="0"/>
              <a:t>□</a:t>
            </a:r>
            <a:endParaRPr lang="en-US" altLang="ja-JP" sz="1050" dirty="0"/>
          </a:p>
          <a:p>
            <a:r>
              <a:rPr lang="ja-JP" altLang="en-US" sz="1050" dirty="0"/>
              <a:t>□　</a:t>
            </a:r>
            <a:endParaRPr lang="en-US" altLang="ja-JP" sz="1050" dirty="0"/>
          </a:p>
          <a:p>
            <a:r>
              <a:rPr kumimoji="1" lang="ja-JP" altLang="en-US" sz="1000" dirty="0"/>
              <a:t>　</a:t>
            </a:r>
            <a:endParaRPr kumimoji="1" lang="en-US" altLang="ja-JP" sz="1000" dirty="0"/>
          </a:p>
          <a:p>
            <a:endParaRPr kumimoji="1" lang="en-US" altLang="ja-JP" sz="800" dirty="0"/>
          </a:p>
          <a:p>
            <a:endParaRPr lang="en-US" altLang="ja-JP" sz="800" dirty="0"/>
          </a:p>
          <a:p>
            <a:endParaRPr lang="en-US" altLang="ja-JP" sz="800" dirty="0"/>
          </a:p>
          <a:p>
            <a:endParaRPr kumimoji="1" lang="ja-JP" altLang="en-US" sz="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0EC995-144B-4637-9260-DFD50B17289E}"/>
              </a:ext>
            </a:extLst>
          </p:cNvPr>
          <p:cNvSpPr txBox="1"/>
          <p:nvPr/>
        </p:nvSpPr>
        <p:spPr>
          <a:xfrm>
            <a:off x="1644650" y="844550"/>
            <a:ext cx="762000" cy="22860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7200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6CF0B04-62F7-44A4-A59B-FF84313356BD}"/>
              </a:ext>
            </a:extLst>
          </p:cNvPr>
          <p:cNvSpPr txBox="1"/>
          <p:nvPr/>
        </p:nvSpPr>
        <p:spPr>
          <a:xfrm>
            <a:off x="5619337" y="900000"/>
            <a:ext cx="325946" cy="14605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F156BB8-5EBD-47EE-9EF3-58A199586F55}"/>
              </a:ext>
            </a:extLst>
          </p:cNvPr>
          <p:cNvSpPr txBox="1"/>
          <p:nvPr/>
        </p:nvSpPr>
        <p:spPr>
          <a:xfrm>
            <a:off x="6216650" y="900000"/>
            <a:ext cx="304800" cy="14605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BF8DC39-59C3-4034-9A99-792D4013861A}"/>
              </a:ext>
            </a:extLst>
          </p:cNvPr>
          <p:cNvSpPr txBox="1"/>
          <p:nvPr/>
        </p:nvSpPr>
        <p:spPr>
          <a:xfrm>
            <a:off x="6792817" y="900000"/>
            <a:ext cx="304800" cy="14605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03210DD-B799-4489-8F86-FA608C15D631}"/>
              </a:ext>
            </a:extLst>
          </p:cNvPr>
          <p:cNvSpPr txBox="1"/>
          <p:nvPr/>
        </p:nvSpPr>
        <p:spPr bwMode="white">
          <a:xfrm>
            <a:off x="1397000" y="1225550"/>
            <a:ext cx="1390650" cy="196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2E3CFC4-41A0-4AA5-BC03-CA58DB1B9131}"/>
              </a:ext>
            </a:extLst>
          </p:cNvPr>
          <p:cNvSpPr txBox="1"/>
          <p:nvPr/>
        </p:nvSpPr>
        <p:spPr bwMode="white">
          <a:xfrm>
            <a:off x="1397000" y="1485900"/>
            <a:ext cx="1390650" cy="196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880DB15-048E-4571-9B20-AE6497CB0FFB}"/>
              </a:ext>
            </a:extLst>
          </p:cNvPr>
          <p:cNvSpPr txBox="1"/>
          <p:nvPr/>
        </p:nvSpPr>
        <p:spPr bwMode="white">
          <a:xfrm>
            <a:off x="2819400" y="1324800"/>
            <a:ext cx="958850" cy="120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0E32EFC-9462-4FE8-9D2A-61A002848C43}"/>
              </a:ext>
            </a:extLst>
          </p:cNvPr>
          <p:cNvSpPr txBox="1"/>
          <p:nvPr/>
        </p:nvSpPr>
        <p:spPr bwMode="white">
          <a:xfrm>
            <a:off x="2835275" y="1584325"/>
            <a:ext cx="958850" cy="120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67ADE10-D39F-4922-BF94-5D983863F14F}"/>
              </a:ext>
            </a:extLst>
          </p:cNvPr>
          <p:cNvSpPr txBox="1"/>
          <p:nvPr/>
        </p:nvSpPr>
        <p:spPr bwMode="white">
          <a:xfrm>
            <a:off x="2722880" y="1784350"/>
            <a:ext cx="9588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A899E14-F3F2-48D1-BB2D-FF4543D2D982}"/>
              </a:ext>
            </a:extLst>
          </p:cNvPr>
          <p:cNvSpPr txBox="1"/>
          <p:nvPr/>
        </p:nvSpPr>
        <p:spPr bwMode="white">
          <a:xfrm>
            <a:off x="2719705" y="2108200"/>
            <a:ext cx="9588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542187C-1FDB-4136-B392-38B3FC2A2D87}"/>
              </a:ext>
            </a:extLst>
          </p:cNvPr>
          <p:cNvSpPr txBox="1"/>
          <p:nvPr/>
        </p:nvSpPr>
        <p:spPr>
          <a:xfrm>
            <a:off x="958850" y="648001"/>
            <a:ext cx="1981200" cy="15210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bIns="0" rtlCol="0">
            <a:noAutofit/>
          </a:bodyPr>
          <a:lstStyle/>
          <a:p>
            <a:r>
              <a:rPr lang="ja-JP" altLang="en-US" sz="1100" dirty="0"/>
              <a:t>←コピーしてお使いください</a:t>
            </a:r>
            <a:endParaRPr kumimoji="1" lang="ja-JP" altLang="en-US" sz="11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94F457-9856-4ECD-874A-59DF94039EC4}"/>
              </a:ext>
            </a:extLst>
          </p:cNvPr>
          <p:cNvSpPr txBox="1"/>
          <p:nvPr/>
        </p:nvSpPr>
        <p:spPr>
          <a:xfrm>
            <a:off x="806450" y="663142"/>
            <a:ext cx="1524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100" dirty="0"/>
              <a:t>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13</Words>
  <Application>Microsoft Office PowerPoint</Application>
  <PresentationFormat>ユーザー設定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Yu Gothic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情報臨時事務補助員（佐々木 優衣）</dc:creator>
  <cp:lastModifiedBy>本山 智仁</cp:lastModifiedBy>
  <cp:revision>13</cp:revision>
  <dcterms:created xsi:type="dcterms:W3CDTF">2024-05-17T07:19:27Z</dcterms:created>
  <dcterms:modified xsi:type="dcterms:W3CDTF">2024-05-21T04:38:05Z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2024-05-17T00:00:00Z</vt:filetime>
  </property>
</Properties>
</file>